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40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4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06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712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9230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3672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8339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378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0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23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42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8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24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13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47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94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4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5AFC7-5A44-423F-8D84-4BD27669FBF3}" type="datetimeFigureOut">
              <a:rPr lang="en-CA" smtClean="0"/>
              <a:t>2017-01-10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F9FD0-0305-41D3-A9A6-035F621176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933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cott.j@sympatico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ttljacobsen.com/wp-content/uploads/2016/09/Christian-Theology-Entrance-Exam.rt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Christian Theology Webinar Part 4: Exam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T23</a:t>
            </a:r>
          </a:p>
          <a:p>
            <a:r>
              <a:rPr lang="en-CA" dirty="0"/>
              <a:t>Maritime Christian College</a:t>
            </a:r>
          </a:p>
          <a:p>
            <a:r>
              <a:rPr lang="en-CA" dirty="0"/>
              <a:t>Spring, 2017</a:t>
            </a:r>
          </a:p>
          <a:p>
            <a:r>
              <a:rPr lang="en-CA" dirty="0"/>
              <a:t>Scott Jacobsen, Instructor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3396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086"/>
    </mc:Choice>
    <mc:Fallback xmlns="">
      <p:transition spd="slow" advTm="1720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will not be graded on this exam, but your answers will help determine some (but not all) content of the course.</a:t>
            </a:r>
          </a:p>
          <a:p>
            <a:r>
              <a:rPr lang="en-CA" dirty="0"/>
              <a:t>Please do not look answers to questions you do not know. Rather, simply reply “I am not sure” or “I don’t know.”</a:t>
            </a:r>
          </a:p>
          <a:p>
            <a:r>
              <a:rPr lang="en-CA" dirty="0"/>
              <a:t>Try to answer each question as well as you can. </a:t>
            </a:r>
          </a:p>
          <a:p>
            <a:r>
              <a:rPr lang="en-CA" dirty="0"/>
              <a:t>Open the attached document in Word, WordPerfect, or RTF file. Simply insert your answers between questions. Save it and email it to me by the end of the week: </a:t>
            </a:r>
            <a:r>
              <a:rPr lang="en-CA" dirty="0">
                <a:hlinkClick r:id="rId2"/>
              </a:rPr>
              <a:t>scott.j@sympatico.ca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45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test </a:t>
            </a:r>
            <a:r>
              <a:rPr lang="en-CA"/>
              <a:t>is located here</a:t>
            </a:r>
            <a:r>
              <a:rPr lang="en-CA"/>
              <a:t>: </a:t>
            </a:r>
          </a:p>
          <a:p>
            <a:r>
              <a:rPr lang="en-CA">
                <a:hlinkClick r:id="rId2"/>
              </a:rPr>
              <a:t>http</a:t>
            </a:r>
            <a:r>
              <a:rPr lang="en-CA">
                <a:hlinkClick r:id="rId2"/>
              </a:rPr>
              <a:t>://www.scottljacobsen.com/wp-content/uploads/2016/09/Christian-Theology-Entrance-Exam</a:t>
            </a:r>
            <a:r>
              <a:rPr lang="en-CA">
                <a:hlinkClick r:id="rId2"/>
              </a:rPr>
              <a:t>.rtf</a:t>
            </a:r>
            <a:endParaRPr lang="en-CA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975753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190</TotalTime>
  <Words>151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Christian Theology Webinar Part 4: Exam</vt:lpstr>
      <vt:lpstr>Exam Instructions</vt:lpstr>
      <vt:lpstr>Exam Location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Theology</dc:title>
  <dc:creator>Scott Jacobsen</dc:creator>
  <cp:lastModifiedBy>Scott Jacobsen</cp:lastModifiedBy>
  <cp:revision>21</cp:revision>
  <dcterms:created xsi:type="dcterms:W3CDTF">2016-12-27T16:07:27Z</dcterms:created>
  <dcterms:modified xsi:type="dcterms:W3CDTF">2017-01-10T06:08:41Z</dcterms:modified>
</cp:coreProperties>
</file>