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74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4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363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656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006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6850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1304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1950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778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33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650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79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021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226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85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675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5AFC7-5A44-423F-8D84-4BD27669FBF3}" type="datetimeFigureOut">
              <a:rPr lang="en-CA" smtClean="0"/>
              <a:t>2017-01-09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F9FD0-0305-41D3-A9A6-035F621176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775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http://www.scottljacobsen.com/bible-reading-plans/discipleship-journal-reading-plan-by-the-navigator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Christian Theology Webinar Part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/>
              <a:t>T23</a:t>
            </a:r>
          </a:p>
          <a:p>
            <a:r>
              <a:rPr lang="en-CA" dirty="0"/>
              <a:t>Maritime Christian College</a:t>
            </a:r>
          </a:p>
          <a:p>
            <a:r>
              <a:rPr lang="en-CA" dirty="0"/>
              <a:t>Spring, 2017</a:t>
            </a:r>
          </a:p>
          <a:p>
            <a:r>
              <a:rPr lang="en-CA" dirty="0"/>
              <a:t>Scott Jacobsen, Instructor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86"/>
    </mc:Choice>
    <mc:Fallback>
      <p:transition spd="slow" advTm="17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 for Session 1, Webinar Part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Surveying the Course</a:t>
            </a:r>
          </a:p>
          <a:p>
            <a:pPr lvl="1"/>
            <a:r>
              <a:rPr lang="en-CA" dirty="0"/>
              <a:t>Format of instruction</a:t>
            </a:r>
          </a:p>
          <a:p>
            <a:pPr lvl="1"/>
            <a:r>
              <a:rPr lang="en-CA" dirty="0"/>
              <a:t>Readings</a:t>
            </a:r>
          </a:p>
          <a:p>
            <a:pPr lvl="1"/>
            <a:r>
              <a:rPr lang="en-CA" sz="2800" b="1" i="1" dirty="0"/>
              <a:t>Assignments</a:t>
            </a:r>
          </a:p>
          <a:p>
            <a:pPr lvl="1"/>
            <a:r>
              <a:rPr lang="en-CA" sz="2800" b="1" i="1" dirty="0"/>
              <a:t>Expectations</a:t>
            </a:r>
          </a:p>
          <a:p>
            <a:pPr lvl="1"/>
            <a:r>
              <a:rPr lang="en-CA" sz="2800" b="1" i="1" dirty="0"/>
              <a:t>Policies</a:t>
            </a:r>
          </a:p>
          <a:p>
            <a:r>
              <a:rPr lang="en-CA" sz="2800" b="1" i="1" dirty="0"/>
              <a:t>Locating Systematic Theology on the Theological Map</a:t>
            </a:r>
          </a:p>
          <a:p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73"/>
    </mc:Choice>
    <mc:Fallback>
      <p:transition spd="slow" advTm="7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Assignments: Term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In addition to the questions at the end of each chapter, the student is required to submit at 20 page paper by April 11</a:t>
            </a:r>
            <a:r>
              <a:rPr lang="en-CA" baseline="30000" dirty="0"/>
              <a:t>th</a:t>
            </a:r>
            <a:r>
              <a:rPr lang="en-CA" dirty="0"/>
              <a:t>. The topic, relating to a problem in theology, must be chosen by January 31</a:t>
            </a:r>
            <a:r>
              <a:rPr lang="en-CA" baseline="30000" dirty="0"/>
              <a:t>st</a:t>
            </a:r>
            <a:r>
              <a:rPr lang="en-CA" dirty="0"/>
              <a:t>. </a:t>
            </a:r>
          </a:p>
          <a:p>
            <a:pPr lvl="1"/>
            <a:r>
              <a:rPr lang="en-CA" dirty="0"/>
              <a:t>Paper is to be double-spaced, and formatted according to </a:t>
            </a:r>
            <a:r>
              <a:rPr lang="en-CA" dirty="0" err="1"/>
              <a:t>Turabian</a:t>
            </a:r>
            <a:r>
              <a:rPr lang="en-CA" dirty="0"/>
              <a:t>. Points will be deducted for spelling and grammatical errors, as well as for poor or irregular formatting. </a:t>
            </a:r>
          </a:p>
          <a:p>
            <a:pPr lvl="1"/>
            <a:r>
              <a:rPr lang="en-CA" dirty="0"/>
              <a:t>Footnotes, rather than endnotes are to be used.</a:t>
            </a:r>
          </a:p>
          <a:p>
            <a:pPr lvl="1"/>
            <a:r>
              <a:rPr lang="en-CA" dirty="0"/>
              <a:t>Do not write in the first  or second person, and avoid the use of colloquial </a:t>
            </a:r>
            <a:r>
              <a:rPr lang="en-CA" dirty="0" err="1"/>
              <a:t>speec</a:t>
            </a:r>
            <a:r>
              <a:rPr lang="en-CA" dirty="0"/>
              <a:t>	h.</a:t>
            </a:r>
          </a:p>
          <a:p>
            <a:pPr lvl="1"/>
            <a:r>
              <a:rPr lang="en-CA" dirty="0"/>
              <a:t>The bibliography should reflect awareness of the field of research in the chosen subject, and a smaller, “sources cited” bibliography must also be included.</a:t>
            </a:r>
          </a:p>
          <a:p>
            <a:pPr lvl="1"/>
            <a:r>
              <a:rPr lang="en-CA" dirty="0"/>
              <a:t>The twenty page requirement does not include bibliography.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812"/>
    </mc:Choice>
    <mc:Fallback>
      <p:transition spd="slow" advTm="331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Assignments: Daily Bible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59461"/>
          </a:xfrm>
        </p:spPr>
        <p:txBody>
          <a:bodyPr>
            <a:normAutofit fontScale="85000" lnSpcReduction="10000"/>
          </a:bodyPr>
          <a:lstStyle/>
          <a:p>
            <a:r>
              <a:rPr lang="en-CA" dirty="0"/>
              <a:t>As we are studying God (the meaning of the word “theology”), it is imperative that students are regular Bible readers.</a:t>
            </a:r>
          </a:p>
          <a:p>
            <a:r>
              <a:rPr lang="en-CA" dirty="0"/>
              <a:t>Students are to use this Bible reading plan by the Navigators:</a:t>
            </a:r>
            <a:br>
              <a:rPr lang="en-CA" dirty="0"/>
            </a:br>
            <a:r>
              <a:rPr lang="en-CA" dirty="0">
                <a:hlinkClick r:id="rId4"/>
              </a:rPr>
              <a:t>http://www.scottljacobsen.com/bible-reading-plans/discipleship-journal-reading-plan-by-the-navigators/</a:t>
            </a:r>
            <a:endParaRPr lang="en-CA" dirty="0"/>
          </a:p>
          <a:p>
            <a:r>
              <a:rPr lang="en-CA" dirty="0"/>
              <a:t>the advantage of this plan is:</a:t>
            </a:r>
          </a:p>
          <a:p>
            <a:pPr lvl="1"/>
            <a:r>
              <a:rPr lang="en-CA" dirty="0"/>
              <a:t>It reads from 4 places each day, so the reader is not bogged down in one section of the Bible. </a:t>
            </a:r>
          </a:p>
          <a:p>
            <a:pPr lvl="1"/>
            <a:r>
              <a:rPr lang="en-CA" dirty="0"/>
              <a:t>The reader reads from OT narrative, Psalms, Gospels and the NT epistles each day.</a:t>
            </a:r>
          </a:p>
          <a:p>
            <a:pPr lvl="1"/>
            <a:r>
              <a:rPr lang="en-CA" dirty="0"/>
              <a:t>It is only 5 days per week, so the reader can catch up on weekends.</a:t>
            </a:r>
          </a:p>
          <a:p>
            <a:r>
              <a:rPr lang="en-CA" dirty="0"/>
              <a:t>Student will be required to sign an affidavit at the end of the course signifying that he/she has continued with the Bible reading throughout the course.</a:t>
            </a:r>
          </a:p>
          <a:p>
            <a:r>
              <a:rPr lang="en-CA" dirty="0"/>
              <a:t>It is hoped that the student will continue on from this course into a lifetime of reading the Bible on a daily basis.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6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579"/>
    </mc:Choice>
    <mc:Fallback>
      <p:transition spd="slow" advTm="25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Expectations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200405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I am asking each of you to put as much into this course as you would any other course, perhaps more, because of the importance of the subject matter.</a:t>
            </a:r>
          </a:p>
          <a:p>
            <a:r>
              <a:rPr lang="en-CA" dirty="0"/>
              <a:t>I expect classroom participation, questions, comments, and opinions. You do not always need to agree with me, but I do expect a reasoned response. </a:t>
            </a:r>
          </a:p>
          <a:p>
            <a:r>
              <a:rPr lang="en-CA" dirty="0"/>
              <a:t>You will not be graded on your ability to argue or to refute arguments. False arguments can be very appealing, and this is not a debate course.</a:t>
            </a:r>
          </a:p>
          <a:p>
            <a:r>
              <a:rPr lang="en-CA" dirty="0"/>
              <a:t>I expect you to have read the material prior to its presentation. I will call upon you to answer questions based upon it during class time.</a:t>
            </a:r>
          </a:p>
          <a:p>
            <a:r>
              <a:rPr lang="en-CA" dirty="0"/>
              <a:t>I hope to see the student grow in knowledge and wisdom. I am less interested in your ability to parrot back information on an exam. Therefore the exams will consist largely of essay questions.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9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513"/>
    </mc:Choice>
    <mc:Fallback>
      <p:transition spd="slow" advTm="36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policies of Maritime Christian College will be followed, with the added caveat that your grade will depend greatly upon your participation and preparation.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9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94"/>
    </mc:Choice>
    <mc:Fallback>
      <p:transition spd="slow" advTm="140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153</TotalTime>
  <Words>372</Words>
  <Application>Microsoft Office PowerPoint</Application>
  <PresentationFormat>Widescreen</PresentationFormat>
  <Paragraphs>37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Trebuchet MS</vt:lpstr>
      <vt:lpstr>Berlin</vt:lpstr>
      <vt:lpstr>Christian Theology Webinar Part 2</vt:lpstr>
      <vt:lpstr>Agenda for Session 1, Webinar Part 2</vt:lpstr>
      <vt:lpstr>Assignments: Term Paper</vt:lpstr>
      <vt:lpstr>Assignments: Daily Bible Reading</vt:lpstr>
      <vt:lpstr>Expectations</vt:lpstr>
      <vt:lpstr>Policies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Christian Theology</dc:title>
  <dc:creator>Scott Jacobsen</dc:creator>
  <cp:lastModifiedBy>Scott Jacobsen</cp:lastModifiedBy>
  <cp:revision>18</cp:revision>
  <dcterms:created xsi:type="dcterms:W3CDTF">2016-12-27T16:07:27Z</dcterms:created>
  <dcterms:modified xsi:type="dcterms:W3CDTF">2017-01-09T22:37:01Z</dcterms:modified>
</cp:coreProperties>
</file>