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1" r:id="rId8"/>
    <p:sldId id="260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2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42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0749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30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2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80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24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3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8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4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6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0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3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2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00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Introduction to Biblical Interpretation</a:t>
            </a:r>
            <a:br>
              <a:rPr lang="en-CA" dirty="0"/>
            </a:br>
            <a:r>
              <a:rPr lang="en-CA" dirty="0"/>
              <a:t>Lecture 20: Exam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Maritime Christian College</a:t>
            </a:r>
          </a:p>
          <a:p>
            <a:r>
              <a:rPr lang="en-CA" dirty="0"/>
              <a:t>Scott Jacobsen, Instructor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202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You will be assigned a passage to use with a worksheet. </a:t>
            </a:r>
          </a:p>
          <a:p>
            <a:r>
              <a:rPr lang="en-CA" sz="2800" dirty="0"/>
              <a:t>This passage will be from a New Testament epistle, but not Romans.</a:t>
            </a:r>
          </a:p>
          <a:p>
            <a:r>
              <a:rPr lang="en-CA" sz="2800" dirty="0"/>
              <a:t>This will need to be completed within the time allowed for the exam, and turned in as a part of the exam. The exam will be incomplete (Failed) without it.</a:t>
            </a:r>
          </a:p>
        </p:txBody>
      </p:sp>
    </p:spTree>
    <p:extLst>
      <p:ext uri="{BB962C8B-B14F-4D97-AF65-F5344CB8AC3E}">
        <p14:creationId xmlns:p14="http://schemas.microsoft.com/office/powerpoint/2010/main" val="2855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Vocabulary terms will be included. </a:t>
            </a:r>
          </a:p>
          <a:p>
            <a:r>
              <a:rPr lang="en-CA" sz="2800" dirty="0"/>
              <a:t>These must be answered in your own words, not “cut and paste” from the lectures.</a:t>
            </a:r>
          </a:p>
        </p:txBody>
      </p:sp>
    </p:spTree>
    <p:extLst>
      <p:ext uri="{BB962C8B-B14F-4D97-AF65-F5344CB8AC3E}">
        <p14:creationId xmlns:p14="http://schemas.microsoft.com/office/powerpoint/2010/main" val="226152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Forgot this: Happy Birthday, Colby!</a:t>
            </a:r>
          </a:p>
        </p:txBody>
      </p:sp>
      <p:pic>
        <p:nvPicPr>
          <p:cNvPr id="4" name="Content Placeholder 3" descr="Happy Birthday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1" y="1263311"/>
            <a:ext cx="6473370" cy="6473370"/>
          </a:xfrm>
        </p:spPr>
      </p:pic>
    </p:spTree>
    <p:extLst>
      <p:ext uri="{BB962C8B-B14F-4D97-AF65-F5344CB8AC3E}">
        <p14:creationId xmlns:p14="http://schemas.microsoft.com/office/powerpoint/2010/main" val="236507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And since school is out, but it’s so close,  Bon </a:t>
            </a:r>
            <a:r>
              <a:rPr lang="en-CA" dirty="0" err="1"/>
              <a:t>Anniversaire</a:t>
            </a:r>
            <a:r>
              <a:rPr lang="en-CA" dirty="0"/>
              <a:t>, </a:t>
            </a:r>
            <a:r>
              <a:rPr lang="en-CA" dirty="0" err="1"/>
              <a:t>Meshac</a:t>
            </a:r>
            <a:endParaRPr lang="en-CA" dirty="0"/>
          </a:p>
        </p:txBody>
      </p:sp>
      <p:pic>
        <p:nvPicPr>
          <p:cNvPr id="4" name="Content Placeholder 3" descr="Love Books! Book reviews.: HAPPY BIRTHDAY AMY!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5715" y="2036849"/>
            <a:ext cx="5936342" cy="3903144"/>
          </a:xfrm>
        </p:spPr>
      </p:pic>
    </p:spTree>
    <p:extLst>
      <p:ext uri="{BB962C8B-B14F-4D97-AF65-F5344CB8AC3E}">
        <p14:creationId xmlns:p14="http://schemas.microsoft.com/office/powerpoint/2010/main" val="366295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Sorry, Madison. Poor choice of birth date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5967" y="2233612"/>
            <a:ext cx="3430541" cy="3419475"/>
          </a:xfrm>
        </p:spPr>
      </p:pic>
    </p:spTree>
    <p:extLst>
      <p:ext uri="{BB962C8B-B14F-4D97-AF65-F5344CB8AC3E}">
        <p14:creationId xmlns:p14="http://schemas.microsoft.com/office/powerpoint/2010/main" val="380303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831307" y="3602038"/>
            <a:ext cx="2483894" cy="1500187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dirty="0"/>
              <a:t>Questions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dirty="0"/>
              <a:t>Exam Review</a:t>
            </a:r>
          </a:p>
        </p:txBody>
      </p:sp>
    </p:spTree>
    <p:extLst>
      <p:ext uri="{BB962C8B-B14F-4D97-AF65-F5344CB8AC3E}">
        <p14:creationId xmlns:p14="http://schemas.microsoft.com/office/powerpoint/2010/main" val="116546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I have allotted a significant portion of today’s class to answer any questions you might have</a:t>
            </a:r>
          </a:p>
          <a:p>
            <a:pPr lvl="1"/>
            <a:r>
              <a:rPr lang="en-CA" sz="2800" dirty="0"/>
              <a:t>About the course material in general</a:t>
            </a:r>
          </a:p>
          <a:p>
            <a:pPr lvl="1"/>
            <a:r>
              <a:rPr lang="en-CA" sz="2800" dirty="0"/>
              <a:t>About the specifics of Biblical interpretation</a:t>
            </a:r>
          </a:p>
          <a:p>
            <a:pPr lvl="1"/>
            <a:r>
              <a:rPr lang="en-CA" sz="2800" dirty="0"/>
              <a:t>About the exam (questions following the notes below).</a:t>
            </a:r>
          </a:p>
        </p:txBody>
      </p:sp>
    </p:spTree>
    <p:extLst>
      <p:ext uri="{BB962C8B-B14F-4D97-AF65-F5344CB8AC3E}">
        <p14:creationId xmlns:p14="http://schemas.microsoft.com/office/powerpoint/2010/main" val="356305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 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3795" y="1986880"/>
            <a:ext cx="10353762" cy="3949894"/>
          </a:xfrm>
        </p:spPr>
        <p:txBody>
          <a:bodyPr>
            <a:noAutofit/>
          </a:bodyPr>
          <a:lstStyle/>
          <a:p>
            <a:r>
              <a:rPr lang="en-CA" sz="2800" dirty="0"/>
              <a:t>You may download the exam immediately prior to class.</a:t>
            </a:r>
          </a:p>
          <a:p>
            <a:r>
              <a:rPr lang="en-CA" sz="2800" dirty="0"/>
              <a:t>Answers to questions, exercises, etc., are to be completed in Word, Google docs, etc. </a:t>
            </a:r>
          </a:p>
          <a:p>
            <a:r>
              <a:rPr lang="en-CA" sz="2800" dirty="0"/>
              <a:t>Exams must be emailed to me </a:t>
            </a:r>
            <a:r>
              <a:rPr lang="en-CA" sz="2800" i="1" dirty="0"/>
              <a:t>immediately</a:t>
            </a:r>
            <a:r>
              <a:rPr lang="en-CA" sz="2800" dirty="0"/>
              <a:t> following the exam session.</a:t>
            </a:r>
          </a:p>
          <a:p>
            <a:r>
              <a:rPr lang="en-CA" sz="2800" dirty="0"/>
              <a:t>Exam will be “live,” i.e., I will be present online (and staring at you) during the exam. If you have questions, need clarification, etc., you may ask at that time.</a:t>
            </a:r>
          </a:p>
        </p:txBody>
      </p:sp>
    </p:spTree>
    <p:extLst>
      <p:ext uri="{BB962C8B-B14F-4D97-AF65-F5344CB8AC3E}">
        <p14:creationId xmlns:p14="http://schemas.microsoft.com/office/powerpoint/2010/main" val="278776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From Lectures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You are responsible for any materials on the lecture slides.</a:t>
            </a:r>
          </a:p>
          <a:p>
            <a:r>
              <a:rPr lang="en-CA" sz="2800" dirty="0"/>
              <a:t>The lecture portion of the exam will not be cumulative, i.e., will not be on material covered up to the midterm.</a:t>
            </a:r>
          </a:p>
          <a:p>
            <a:r>
              <a:rPr lang="en-CA" sz="2800" dirty="0"/>
              <a:t>You may use your computers during the exam.</a:t>
            </a:r>
          </a:p>
        </p:txBody>
      </p:sp>
    </p:spTree>
    <p:extLst>
      <p:ext uri="{BB962C8B-B14F-4D97-AF65-F5344CB8AC3E}">
        <p14:creationId xmlns:p14="http://schemas.microsoft.com/office/powerpoint/2010/main" val="237409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Exam questions will include sections from assigned readings.</a:t>
            </a:r>
          </a:p>
          <a:p>
            <a:r>
              <a:rPr lang="en-CA" sz="2800" dirty="0"/>
              <a:t>You will not be responsible for the portions of Goldsworthy’s book that were not assigned.</a:t>
            </a:r>
          </a:p>
          <a:p>
            <a:r>
              <a:rPr lang="en-CA" sz="2800" dirty="0"/>
              <a:t>During the exam you will be asked whether or not you have continued your Bible reading plan.</a:t>
            </a:r>
          </a:p>
        </p:txBody>
      </p:sp>
    </p:spTree>
    <p:extLst>
      <p:ext uri="{BB962C8B-B14F-4D97-AF65-F5344CB8AC3E}">
        <p14:creationId xmlns:p14="http://schemas.microsoft.com/office/powerpoint/2010/main" val="3760474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67</TotalTime>
  <Words>352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Rockwell</vt:lpstr>
      <vt:lpstr>Damask</vt:lpstr>
      <vt:lpstr>Introduction to Biblical Interpretation Lecture 20: Exam Review</vt:lpstr>
      <vt:lpstr>Forgot this: Happy Birthday, Colby!</vt:lpstr>
      <vt:lpstr>And since school is out, but it’s so close,  Bon Anniversaire, Meshac</vt:lpstr>
      <vt:lpstr>Sorry, Madison. Poor choice of birth date</vt:lpstr>
      <vt:lpstr>Agenda</vt:lpstr>
      <vt:lpstr>questions</vt:lpstr>
      <vt:lpstr>Exam format</vt:lpstr>
      <vt:lpstr>From Lectures</vt:lpstr>
      <vt:lpstr>Readings</vt:lpstr>
      <vt:lpstr>Worksheets</vt:lpstr>
      <vt:lpstr>vocabulary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Biblical Interpretation Lecture 20: Exam Review</dc:title>
  <dc:creator>Scott Jacobsen</dc:creator>
  <cp:lastModifiedBy>Scott Jacobsen</cp:lastModifiedBy>
  <cp:revision>9</cp:revision>
  <dcterms:created xsi:type="dcterms:W3CDTF">2016-12-12T16:49:13Z</dcterms:created>
  <dcterms:modified xsi:type="dcterms:W3CDTF">2016-12-12T17:56:39Z</dcterms:modified>
</cp:coreProperties>
</file>